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2AB95-034A-4B20-A7FE-76DF5BA5C4E6}" type="datetimeFigureOut">
              <a:rPr lang="it-IT" smtClean="0"/>
              <a:pPr/>
              <a:t>07/10/2016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39A90-BF05-4189-8257-6C1ACCD7BF1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895350"/>
            <a:ext cx="9144001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7956376" y="260648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>2015</a:t>
            </a:r>
            <a:endParaRPr lang="it-I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5350"/>
            <a:ext cx="9144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7956376" y="260648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>2016</a:t>
            </a:r>
            <a:endParaRPr lang="it-I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Presentazione su schermo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Company>Gruppo Mediaset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mauro gagliardi</dc:creator>
  <cp:lastModifiedBy>mauro gagliardi</cp:lastModifiedBy>
  <cp:revision>2</cp:revision>
  <dcterms:created xsi:type="dcterms:W3CDTF">2016-10-07T16:42:21Z</dcterms:created>
  <dcterms:modified xsi:type="dcterms:W3CDTF">2016-10-07T16:49:12Z</dcterms:modified>
</cp:coreProperties>
</file>